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666B122-9915-4374-B2B6-245A39554ACB}" type="datetimeFigureOut">
              <a:rPr lang="es-EC" smtClean="0"/>
              <a:t>18/6/2025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AD75C70-B5A4-426C-89B1-EA5D3B54C1E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92204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6B122-9915-4374-B2B6-245A39554ACB}" type="datetimeFigureOut">
              <a:rPr lang="es-EC" smtClean="0"/>
              <a:t>18/6/2025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75C70-B5A4-426C-89B1-EA5D3B54C1E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10651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666B122-9915-4374-B2B6-245A39554ACB}" type="datetimeFigureOut">
              <a:rPr lang="es-EC" smtClean="0"/>
              <a:t>18/6/2025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AD75C70-B5A4-426C-89B1-EA5D3B54C1E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96711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6B122-9915-4374-B2B6-245A39554ACB}" type="datetimeFigureOut">
              <a:rPr lang="es-EC" smtClean="0"/>
              <a:t>18/6/2025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1AD75C70-B5A4-426C-89B1-EA5D3B54C1E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20468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666B122-9915-4374-B2B6-245A39554ACB}" type="datetimeFigureOut">
              <a:rPr lang="es-EC" smtClean="0"/>
              <a:t>18/6/2025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AD75C70-B5A4-426C-89B1-EA5D3B54C1E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14278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6B122-9915-4374-B2B6-245A39554ACB}" type="datetimeFigureOut">
              <a:rPr lang="es-EC" smtClean="0"/>
              <a:t>18/6/2025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75C70-B5A4-426C-89B1-EA5D3B54C1E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96900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6B122-9915-4374-B2B6-245A39554ACB}" type="datetimeFigureOut">
              <a:rPr lang="es-EC" smtClean="0"/>
              <a:t>18/6/2025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75C70-B5A4-426C-89B1-EA5D3B54C1E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51210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6B122-9915-4374-B2B6-245A39554ACB}" type="datetimeFigureOut">
              <a:rPr lang="es-EC" smtClean="0"/>
              <a:t>18/6/2025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75C70-B5A4-426C-89B1-EA5D3B54C1E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76407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6B122-9915-4374-B2B6-245A39554ACB}" type="datetimeFigureOut">
              <a:rPr lang="es-EC" smtClean="0"/>
              <a:t>18/6/2025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75C70-B5A4-426C-89B1-EA5D3B54C1E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55073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666B122-9915-4374-B2B6-245A39554ACB}" type="datetimeFigureOut">
              <a:rPr lang="es-EC" smtClean="0"/>
              <a:t>18/6/2025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AD75C70-B5A4-426C-89B1-EA5D3B54C1E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67013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6B122-9915-4374-B2B6-245A39554ACB}" type="datetimeFigureOut">
              <a:rPr lang="es-EC" smtClean="0"/>
              <a:t>18/6/2025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75C70-B5A4-426C-89B1-EA5D3B54C1E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6833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F666B122-9915-4374-B2B6-245A39554ACB}" type="datetimeFigureOut">
              <a:rPr lang="es-EC" smtClean="0"/>
              <a:t>18/6/2025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1AD75C70-B5A4-426C-89B1-EA5D3B54C1EE}" type="slidenum">
              <a:rPr lang="es-EC" smtClean="0"/>
              <a:t>‹Nº›</a:t>
            </a:fld>
            <a:endParaRPr lang="es-EC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7111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314694-5AD7-9E79-332A-A0BD3F3AB2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GENERALIDADES DE Emprendimiento Y GESTION</a:t>
            </a:r>
          </a:p>
        </p:txBody>
      </p:sp>
      <p:pic>
        <p:nvPicPr>
          <p:cNvPr id="2050" name="Picture 2" descr="Emprendimiento y Gestión">
            <a:extLst>
              <a:ext uri="{FF2B5EF4-FFF2-40B4-BE49-F238E27FC236}">
                <a16:creationId xmlns:a16="http://schemas.microsoft.com/office/drawing/2014/main" id="{6424408E-E67B-ECC4-1F9E-7627D9BAC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0" y="2809875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021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AB665B-6476-09CC-FDED-043586883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EMPRENDIMIENTO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17DCD95-4EA2-CFF2-9417-390FD7549B29}"/>
              </a:ext>
            </a:extLst>
          </p:cNvPr>
          <p:cNvSpPr txBox="1"/>
          <p:nvPr/>
        </p:nvSpPr>
        <p:spPr>
          <a:xfrm>
            <a:off x="2020550" y="2285911"/>
            <a:ext cx="814030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emprendimiento es el proceso mediante el cual una persona identifica una oportunidad de negocio y toma la iniciativa de crear un producto, servicio o solución que aporte valor al mercado o a su comunidad.</a:t>
            </a: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Vetores de Ícone Do Ambiente De Trabalho Mindful Colorido Linear 2d ...">
            <a:extLst>
              <a:ext uri="{FF2B5EF4-FFF2-40B4-BE49-F238E27FC236}">
                <a16:creationId xmlns:a16="http://schemas.microsoft.com/office/drawing/2014/main" id="{AD9916AC-C895-6478-B4F4-B870849C66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0" t="15833" r="19931" b="27291"/>
          <a:stretch>
            <a:fillRect/>
          </a:stretch>
        </p:blipFill>
        <p:spPr bwMode="auto">
          <a:xfrm>
            <a:off x="8158163" y="3855571"/>
            <a:ext cx="2786062" cy="253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lustración de emprendimiento en diseño plano. 4997923 Vector en Vecteezy">
            <a:extLst>
              <a:ext uri="{FF2B5EF4-FFF2-40B4-BE49-F238E27FC236}">
                <a16:creationId xmlns:a16="http://schemas.microsoft.com/office/drawing/2014/main" id="{E2C7A602-51CC-18BF-B018-4ACE13FECC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8" t="10639" r="4097" b="19792"/>
          <a:stretch>
            <a:fillRect/>
          </a:stretch>
        </p:blipFill>
        <p:spPr bwMode="auto">
          <a:xfrm>
            <a:off x="428625" y="3490525"/>
            <a:ext cx="3726094" cy="290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125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5152E0-989A-4962-2ACE-2CC017CB1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Entre los aspectos más importantes del emprendimiento se encuentran: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AD4349D-6DCD-52CB-6456-9C778F74E5D4}"/>
              </a:ext>
            </a:extLst>
          </p:cNvPr>
          <p:cNvSpPr txBox="1"/>
          <p:nvPr/>
        </p:nvSpPr>
        <p:spPr>
          <a:xfrm>
            <a:off x="346473" y="2548622"/>
            <a:ext cx="31539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Iniciativa y liderazgo: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emprendedor toma decisiones, organiza su proyecto y dirige los esfuerzos hacia una meta.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BAE6520-9A15-E3D7-58C9-99E70DAF8B16}"/>
              </a:ext>
            </a:extLst>
          </p:cNvPr>
          <p:cNvSpPr txBox="1"/>
          <p:nvPr/>
        </p:nvSpPr>
        <p:spPr>
          <a:xfrm>
            <a:off x="2830710" y="3834937"/>
            <a:ext cx="28110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Creatividad e innovación: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busca ofrecer soluciones nuevas o mejoradas a necesidades existentes.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9185DB66-A72C-5211-177E-5B14B6B95533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4957761" y="5181177"/>
            <a:ext cx="2811067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altLang="es-EC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Toma de riesgos:</a:t>
            </a:r>
            <a:r>
              <a:rPr kumimoji="0" lang="es-EC" altLang="es-EC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El emprendimiento implica salir de la zona de confort y enfrentar desafíos con visión y responsabilidad.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C" altLang="es-EC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lecha: hacia abajo 10">
            <a:extLst>
              <a:ext uri="{FF2B5EF4-FFF2-40B4-BE49-F238E27FC236}">
                <a16:creationId xmlns:a16="http://schemas.microsoft.com/office/drawing/2014/main" id="{9DE6DEBD-C1E8-1043-EFAE-7871B2B4630D}"/>
              </a:ext>
            </a:extLst>
          </p:cNvPr>
          <p:cNvSpPr/>
          <p:nvPr/>
        </p:nvSpPr>
        <p:spPr>
          <a:xfrm>
            <a:off x="1494830" y="2085976"/>
            <a:ext cx="428625" cy="39120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Flecha: hacia abajo 11">
            <a:extLst>
              <a:ext uri="{FF2B5EF4-FFF2-40B4-BE49-F238E27FC236}">
                <a16:creationId xmlns:a16="http://schemas.microsoft.com/office/drawing/2014/main" id="{85A6675F-0F7B-E144-38BA-0F7A29C5A02C}"/>
              </a:ext>
            </a:extLst>
          </p:cNvPr>
          <p:cNvSpPr/>
          <p:nvPr/>
        </p:nvSpPr>
        <p:spPr>
          <a:xfrm>
            <a:off x="4021930" y="3233395"/>
            <a:ext cx="428625" cy="39120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Flecha: hacia abajo 12">
            <a:extLst>
              <a:ext uri="{FF2B5EF4-FFF2-40B4-BE49-F238E27FC236}">
                <a16:creationId xmlns:a16="http://schemas.microsoft.com/office/drawing/2014/main" id="{4D44885A-7E4D-E0A4-3C5F-F5CB873AA9B4}"/>
              </a:ext>
            </a:extLst>
          </p:cNvPr>
          <p:cNvSpPr/>
          <p:nvPr/>
        </p:nvSpPr>
        <p:spPr>
          <a:xfrm>
            <a:off x="6090702" y="4466268"/>
            <a:ext cx="428625" cy="39120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C" dirty="0"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401CA413-F946-8D09-9778-2A96E094E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8992" y="3748951"/>
            <a:ext cx="2965144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altLang="es-EC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Autonomía y responsabilidad:</a:t>
            </a:r>
            <a:r>
              <a:rPr kumimoji="0" lang="es-EC" altLang="es-EC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altLang="es-EC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 emprendedor es dueño de su tiempo, sus decisiones y los resultados de su negocio.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C" altLang="es-EC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E858EF8-9B3B-FCED-75FA-50CA8DB7BB67}"/>
              </a:ext>
            </a:extLst>
          </p:cNvPr>
          <p:cNvSpPr txBox="1"/>
          <p:nvPr/>
        </p:nvSpPr>
        <p:spPr>
          <a:xfrm>
            <a:off x="8691564" y="2271623"/>
            <a:ext cx="315396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Impacto social y económico: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Los emprendimientos pueden mejorar la calidad de vida, generar empleo y contribuir al desarrollo local.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lecha: hacia abajo 16">
            <a:extLst>
              <a:ext uri="{FF2B5EF4-FFF2-40B4-BE49-F238E27FC236}">
                <a16:creationId xmlns:a16="http://schemas.microsoft.com/office/drawing/2014/main" id="{CF8949B0-9CF2-9DDB-3E85-EFB671854073}"/>
              </a:ext>
            </a:extLst>
          </p:cNvPr>
          <p:cNvSpPr/>
          <p:nvPr/>
        </p:nvSpPr>
        <p:spPr>
          <a:xfrm>
            <a:off x="8060530" y="3357742"/>
            <a:ext cx="428625" cy="39120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Flecha: hacia abajo 17">
            <a:extLst>
              <a:ext uri="{FF2B5EF4-FFF2-40B4-BE49-F238E27FC236}">
                <a16:creationId xmlns:a16="http://schemas.microsoft.com/office/drawing/2014/main" id="{BD5F468A-7F3C-0DB1-56D2-850BDF36CF11}"/>
              </a:ext>
            </a:extLst>
          </p:cNvPr>
          <p:cNvSpPr/>
          <p:nvPr/>
        </p:nvSpPr>
        <p:spPr>
          <a:xfrm>
            <a:off x="10174136" y="1961629"/>
            <a:ext cx="428625" cy="39120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3077" name="Picture 5" descr="Emprendimiento de dibujos animados fotografías e imágenes de alta ...">
            <a:extLst>
              <a:ext uri="{FF2B5EF4-FFF2-40B4-BE49-F238E27FC236}">
                <a16:creationId xmlns:a16="http://schemas.microsoft.com/office/drawing/2014/main" id="{D793C25B-A67A-0AC5-80C7-5A51702562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7" t="10640" r="5791" b="15625"/>
          <a:stretch>
            <a:fillRect/>
          </a:stretch>
        </p:blipFill>
        <p:spPr bwMode="auto">
          <a:xfrm>
            <a:off x="4814710" y="1932449"/>
            <a:ext cx="2811068" cy="190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040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CE0FC9-AC81-26FA-C4C6-31EAAE961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Importancia del emprendimiento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B7ADE2E-A7AD-1D80-432E-0D1A17EF6DD5}"/>
              </a:ext>
            </a:extLst>
          </p:cNvPr>
          <p:cNvSpPr txBox="1"/>
          <p:nvPr/>
        </p:nvSpPr>
        <p:spPr>
          <a:xfrm>
            <a:off x="575894" y="2615684"/>
            <a:ext cx="60936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 oportunidades de empleo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C5F9DBB-C45C-7A17-60FD-C848D9973786}"/>
              </a:ext>
            </a:extLst>
          </p:cNvPr>
          <p:cNvSpPr txBox="1"/>
          <p:nvPr/>
        </p:nvSpPr>
        <p:spPr>
          <a:xfrm>
            <a:off x="575894" y="3244334"/>
            <a:ext cx="60936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Fomenta la innovación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A53E8A1-49F5-9893-8AF8-5C7356176EB2}"/>
              </a:ext>
            </a:extLst>
          </p:cNvPr>
          <p:cNvSpPr txBox="1"/>
          <p:nvPr/>
        </p:nvSpPr>
        <p:spPr>
          <a:xfrm>
            <a:off x="575894" y="3888343"/>
            <a:ext cx="60936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Impulsa la economía local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0307E3E-9FFE-40B7-D4B7-FAB3285E20C2}"/>
              </a:ext>
            </a:extLst>
          </p:cNvPr>
          <p:cNvSpPr txBox="1"/>
          <p:nvPr/>
        </p:nvSpPr>
        <p:spPr>
          <a:xfrm>
            <a:off x="575894" y="4532352"/>
            <a:ext cx="60936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Fortalece la toma de decisiones</a:t>
            </a:r>
          </a:p>
        </p:txBody>
      </p:sp>
      <p:pic>
        <p:nvPicPr>
          <p:cNvPr id="6146" name="Picture 2" descr="Emprendimiento exitoso conjunto de ilustraciones vectoriales de dibujos ...">
            <a:extLst>
              <a:ext uri="{FF2B5EF4-FFF2-40B4-BE49-F238E27FC236}">
                <a16:creationId xmlns:a16="http://schemas.microsoft.com/office/drawing/2014/main" id="{83293A24-6638-E8CF-72B8-2ECF93B06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589552"/>
            <a:ext cx="4433887" cy="62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04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3B5DB3-E630-079C-F17A-578F92AA2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Gestión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32C3F40-B656-5492-3551-76C3CFDCA4F1}"/>
              </a:ext>
            </a:extLst>
          </p:cNvPr>
          <p:cNvSpPr txBox="1"/>
          <p:nvPr/>
        </p:nvSpPr>
        <p:spPr>
          <a:xfrm>
            <a:off x="2100263" y="2228761"/>
            <a:ext cx="804386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gestión es el conjunto de acciones organizadas y planificadas que permiten alcanzar objetivos de manera eficiente y eficaz, utilizando de forma adecuada los recursos disponibles: humanos, financieros, materiales y tecnológicos.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4-Tage- und 5-Tage-Woche – Arbeitszeiten für Pflegekräfte erleben ...">
            <a:extLst>
              <a:ext uri="{FF2B5EF4-FFF2-40B4-BE49-F238E27FC236}">
                <a16:creationId xmlns:a16="http://schemas.microsoft.com/office/drawing/2014/main" id="{38EC900F-C975-2361-5E4A-07092C51F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5" y="3552200"/>
            <a:ext cx="4605338" cy="307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549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84831D-CF38-3DF2-2BD4-C21598B4C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Principales funciones de la gestión: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8B6674C-EEFD-3525-9C0A-0465B557306A}"/>
              </a:ext>
            </a:extLst>
          </p:cNvPr>
          <p:cNvSpPr txBox="1"/>
          <p:nvPr/>
        </p:nvSpPr>
        <p:spPr>
          <a:xfrm>
            <a:off x="0" y="3335765"/>
            <a:ext cx="3114675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MX" dirty="0"/>
              <a:t>Establecer metas, estrategias y actividades para alcanzar los objetivos.</a:t>
            </a:r>
            <a:endParaRPr lang="es-EC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859EC82-15B0-EE3B-41B0-B5E0AD3FBC1F}"/>
              </a:ext>
            </a:extLst>
          </p:cNvPr>
          <p:cNvSpPr txBox="1"/>
          <p:nvPr/>
        </p:nvSpPr>
        <p:spPr>
          <a:xfrm>
            <a:off x="575894" y="2237089"/>
            <a:ext cx="17680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Planificación:</a:t>
            </a:r>
          </a:p>
        </p:txBody>
      </p:sp>
      <p:sp>
        <p:nvSpPr>
          <p:cNvPr id="10" name="Flecha: hacia abajo 9">
            <a:extLst>
              <a:ext uri="{FF2B5EF4-FFF2-40B4-BE49-F238E27FC236}">
                <a16:creationId xmlns:a16="http://schemas.microsoft.com/office/drawing/2014/main" id="{3E2AF05C-1630-DEBA-73AF-F10387F31E72}"/>
              </a:ext>
            </a:extLst>
          </p:cNvPr>
          <p:cNvSpPr/>
          <p:nvPr/>
        </p:nvSpPr>
        <p:spPr>
          <a:xfrm>
            <a:off x="1143893" y="2786427"/>
            <a:ext cx="475952" cy="40011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B5EC3AC-BD6C-D453-EB4E-CFF11A8E16A2}"/>
              </a:ext>
            </a:extLst>
          </p:cNvPr>
          <p:cNvSpPr txBox="1"/>
          <p:nvPr/>
        </p:nvSpPr>
        <p:spPr>
          <a:xfrm>
            <a:off x="4136887" y="2775723"/>
            <a:ext cx="17680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Organización:</a:t>
            </a:r>
          </a:p>
        </p:txBody>
      </p:sp>
      <p:sp>
        <p:nvSpPr>
          <p:cNvPr id="13" name="Flecha: hacia abajo 12">
            <a:extLst>
              <a:ext uri="{FF2B5EF4-FFF2-40B4-BE49-F238E27FC236}">
                <a16:creationId xmlns:a16="http://schemas.microsoft.com/office/drawing/2014/main" id="{79C7A647-6132-F26C-EEAB-92F4ADE9CEBF}"/>
              </a:ext>
            </a:extLst>
          </p:cNvPr>
          <p:cNvSpPr/>
          <p:nvPr/>
        </p:nvSpPr>
        <p:spPr>
          <a:xfrm>
            <a:off x="4707048" y="3257689"/>
            <a:ext cx="475952" cy="40011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683EDC8-6D05-03FD-2AC0-D4F819FBBDBB}"/>
              </a:ext>
            </a:extLst>
          </p:cNvPr>
          <p:cNvSpPr txBox="1"/>
          <p:nvPr/>
        </p:nvSpPr>
        <p:spPr>
          <a:xfrm>
            <a:off x="3180232" y="3864720"/>
            <a:ext cx="3080437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/>
              <a:t>Asignar recursos, definir roles y coordinar tareas de forma ordenada.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174FAC3-3151-DA43-3090-FD9BFF600173}"/>
              </a:ext>
            </a:extLst>
          </p:cNvPr>
          <p:cNvSpPr txBox="1"/>
          <p:nvPr/>
        </p:nvSpPr>
        <p:spPr>
          <a:xfrm>
            <a:off x="7561659" y="3257689"/>
            <a:ext cx="13251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Dirección: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19DD668-0D4C-304F-9CF5-7A9B6BBFE63E}"/>
              </a:ext>
            </a:extLst>
          </p:cNvPr>
          <p:cNvSpPr txBox="1"/>
          <p:nvPr/>
        </p:nvSpPr>
        <p:spPr>
          <a:xfrm>
            <a:off x="6326226" y="4360754"/>
            <a:ext cx="2893692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Guiar, motivar y liderar al equipo para lograr el cumplimiento de las metas.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Flecha: hacia abajo 19">
            <a:extLst>
              <a:ext uri="{FF2B5EF4-FFF2-40B4-BE49-F238E27FC236}">
                <a16:creationId xmlns:a16="http://schemas.microsoft.com/office/drawing/2014/main" id="{07489079-3CEE-11D8-B87A-7489FB29EEF5}"/>
              </a:ext>
            </a:extLst>
          </p:cNvPr>
          <p:cNvSpPr/>
          <p:nvPr/>
        </p:nvSpPr>
        <p:spPr>
          <a:xfrm>
            <a:off x="7923258" y="3709730"/>
            <a:ext cx="475952" cy="40011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19B1909-52C3-FC7D-5DF1-FFD8D1B725BD}"/>
              </a:ext>
            </a:extLst>
          </p:cNvPr>
          <p:cNvSpPr txBox="1"/>
          <p:nvPr/>
        </p:nvSpPr>
        <p:spPr>
          <a:xfrm>
            <a:off x="9940208" y="3823277"/>
            <a:ext cx="13251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Control:</a:t>
            </a:r>
          </a:p>
        </p:txBody>
      </p:sp>
      <p:sp>
        <p:nvSpPr>
          <p:cNvPr id="23" name="Flecha: hacia abajo 22">
            <a:extLst>
              <a:ext uri="{FF2B5EF4-FFF2-40B4-BE49-F238E27FC236}">
                <a16:creationId xmlns:a16="http://schemas.microsoft.com/office/drawing/2014/main" id="{B135AA6A-EB0E-687F-9749-E0FE641DA65A}"/>
              </a:ext>
            </a:extLst>
          </p:cNvPr>
          <p:cNvSpPr/>
          <p:nvPr/>
        </p:nvSpPr>
        <p:spPr>
          <a:xfrm>
            <a:off x="10364814" y="4387940"/>
            <a:ext cx="475952" cy="40011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5E63420A-E22A-D383-B938-5DF1F7E476A6}"/>
              </a:ext>
            </a:extLst>
          </p:cNvPr>
          <p:cNvSpPr txBox="1"/>
          <p:nvPr/>
        </p:nvSpPr>
        <p:spPr>
          <a:xfrm>
            <a:off x="9285475" y="4928013"/>
            <a:ext cx="2635491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MX" dirty="0"/>
              <a:t>Evaluar resultados, corregir errores y mejorar los procesos constantemente.</a:t>
            </a:r>
            <a:endParaRPr lang="es-EC" dirty="0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38F606DB-0EB8-2D7A-528A-0B1320C75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1087" y="577362"/>
            <a:ext cx="3080437" cy="308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03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0F031C-21B3-BEE5-7E1A-B11F3B813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Importancia de la gestión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D4C9CB1-47DA-005D-D84D-D7F4F374AE00}"/>
              </a:ext>
            </a:extLst>
          </p:cNvPr>
          <p:cNvSpPr txBox="1"/>
          <p:nvPr/>
        </p:nvSpPr>
        <p:spPr>
          <a:xfrm>
            <a:off x="403622" y="2357349"/>
            <a:ext cx="841176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dirty="0"/>
              <a:t>Aumenta las posibilidades de éxito de un emprendimiento.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dirty="0"/>
              <a:t>Permite un uso responsable y eficiente de los recursos.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dirty="0"/>
              <a:t>Facilita la toma de decisiones informadas.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dirty="0"/>
              <a:t>Mejora la productividad y la competitividad del negocio.</a:t>
            </a:r>
            <a:endParaRPr lang="es-EC" sz="2400" dirty="0"/>
          </a:p>
        </p:txBody>
      </p:sp>
      <p:pic>
        <p:nvPicPr>
          <p:cNvPr id="5122" name="Picture 2" descr="Ilustración de diseño plano de gestión empresarial | Vector Premium">
            <a:extLst>
              <a:ext uri="{FF2B5EF4-FFF2-40B4-BE49-F238E27FC236}">
                <a16:creationId xmlns:a16="http://schemas.microsoft.com/office/drawing/2014/main" id="{E8E265C9-9FCA-6415-157C-6A548E9A9C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2" t="4375" r="20997" b="5625"/>
          <a:stretch>
            <a:fillRect/>
          </a:stretch>
        </p:blipFill>
        <p:spPr bwMode="auto">
          <a:xfrm>
            <a:off x="7597649" y="2357349"/>
            <a:ext cx="4007861" cy="408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61537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o">
  <a:themeElements>
    <a:clrScheme name="Dividendo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o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o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TM03457464[[fn=Dividendo]]</Template>
  <TotalTime>38</TotalTime>
  <Words>310</Words>
  <Application>Microsoft Office PowerPoint</Application>
  <PresentationFormat>Panorámica</PresentationFormat>
  <Paragraphs>31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Gill Sans MT</vt:lpstr>
      <vt:lpstr>Times New Roman</vt:lpstr>
      <vt:lpstr>Wingdings 2</vt:lpstr>
      <vt:lpstr>Dividendo</vt:lpstr>
      <vt:lpstr>GENERALIDADES DE Emprendimiento Y GESTION</vt:lpstr>
      <vt:lpstr>EMPRENDIMIENTO </vt:lpstr>
      <vt:lpstr>Entre los aspectos más importantes del emprendimiento se encuentran:</vt:lpstr>
      <vt:lpstr>Importancia del emprendimiento</vt:lpstr>
      <vt:lpstr>Gestión</vt:lpstr>
      <vt:lpstr>Principales funciones de la gestión:</vt:lpstr>
      <vt:lpstr>Importancia de la gestión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ERIKA TAMAYO</dc:creator>
  <cp:lastModifiedBy>ERIKA TAMAYO</cp:lastModifiedBy>
  <cp:revision>1</cp:revision>
  <dcterms:created xsi:type="dcterms:W3CDTF">2025-06-19T04:26:02Z</dcterms:created>
  <dcterms:modified xsi:type="dcterms:W3CDTF">2025-06-19T05:04:57Z</dcterms:modified>
</cp:coreProperties>
</file>